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media/image1.png" ContentType="image/png"/>
  <Override PartName="/ppt/media/image2.png" ContentType="image/png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20.xml" ContentType="application/vnd.openxmlformats-officedocument.presentationml.slide+xml"/>
  <Override PartName="/ppt/slides/slide4.xml" ContentType="application/vnd.openxmlformats-officedocument.presentationml.slide+xml"/>
  <Override PartName="/ppt/slides/slide21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_rels/slide53.xml.rels" ContentType="application/vnd.openxmlformats-package.relationships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38.xml.rels" ContentType="application/vnd.openxmlformats-package.relationships+xml"/>
  <Override PartName="/ppt/slides/_rels/slide4.xml.rels" ContentType="application/vnd.openxmlformats-package.relationships+xml"/>
  <Override PartName="/ppt/slides/_rels/slide39.xml.rels" ContentType="application/vnd.openxmlformats-package.relationships+xml"/>
  <Override PartName="/ppt/slides/_rels/slide5.xml.rels" ContentType="application/vnd.openxmlformats-package.relationships+xml"/>
  <Override PartName="/ppt/slides/_rels/slide50.xml.rels" ContentType="application/vnd.openxmlformats-package.relationships+xml"/>
  <Override PartName="/ppt/slides/_rels/slide6.xml.rels" ContentType="application/vnd.openxmlformats-package.relationships+xml"/>
  <Override PartName="/ppt/slides/_rels/slide51.xml.rels" ContentType="application/vnd.openxmlformats-package.relationships+xml"/>
  <Override PartName="/ppt/slides/_rels/slide7.xml.rels" ContentType="application/vnd.openxmlformats-package.relationships+xml"/>
  <Override PartName="/ppt/slides/_rels/slide52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42.xml.rels" ContentType="application/vnd.openxmlformats-package.relationships+xml"/>
  <Override PartName="/ppt/slides/_rels/slide43.xml.rels" ContentType="application/vnd.openxmlformats-package.relationships+xml"/>
  <Override PartName="/ppt/slides/_rels/slide44.xml.rels" ContentType="application/vnd.openxmlformats-package.relationships+xml"/>
  <Override PartName="/ppt/slides/_rels/slide45.xml.rels" ContentType="application/vnd.openxmlformats-package.relationships+xml"/>
  <Override PartName="/ppt/slides/_rels/slide46.xml.rels" ContentType="application/vnd.openxmlformats-package.relationships+xml"/>
  <Override PartName="/ppt/slides/_rels/slide47.xml.rels" ContentType="application/vnd.openxmlformats-package.relationships+xml"/>
  <Override PartName="/ppt/slides/_rels/slide48.xml.rels" ContentType="application/vnd.openxmlformats-package.relationships+xml"/>
  <Override PartName="/ppt/slides/_rels/slide49.xml.rels" ContentType="application/vnd.openxmlformats-package.relationships+xml"/>
  <Override PartName="/ppt/slides/_rels/slide54.xml.rels" ContentType="application/vnd.openxmlformats-package.relationships+xml"/>
  <Override PartName="/ppt/slides/_rels/slide55.xml.rels" ContentType="application/vnd.openxmlformats-package.relationships+xml"/>
  <Override PartName="/ppt/slides/_rels/slide56.xml.rels" ContentType="application/vnd.openxmlformats-package.relationships+xml"/>
  <Override PartName="/ppt/slides/_rels/slide57.xml.rels" ContentType="application/vnd.openxmlformats-package.relationships+xml"/>
  <Override PartName="/ppt/slides/_rels/slide58.xml.rels" ContentType="application/vnd.openxmlformats-package.relationships+xml"/>
  <Override PartName="/ppt/slides/_rels/slide59.xml.rels" ContentType="application/vnd.openxmlformats-package.relationships+xml"/>
  <Override PartName="/ppt/slides/_rels/slide60.xml.rels" ContentType="application/vnd.openxmlformats-package.relationships+xml"/>
  <Override PartName="/ppt/slides/_rels/slide61.xml.rels" ContentType="application/vnd.openxmlformats-package.relationships+xml"/>
  <Override PartName="/ppt/slides/_rels/slide62.xml.rels" ContentType="application/vnd.openxmlformats-package.relationships+xml"/>
  <Override PartName="/ppt/slides/_rels/slide63.xml.rels" ContentType="application/vnd.openxmlformats-package.relationships+xml"/>
  <Override PartName="/ppt/slides/_rels/slide64.xml.rels" ContentType="application/vnd.openxmlformats-package.relationships+xml"/>
  <Override PartName="/ppt/slides/_rels/slide65.xml.rels" ContentType="application/vnd.openxmlformats-package.relationships+xml"/>
  <Override PartName="/ppt/slides/_rels/slide66.xml.rels" ContentType="application/vnd.openxmlformats-package.relationships+xml"/>
  <Override PartName="/ppt/slides/_rels/slide67.xml.rels" ContentType="application/vnd.openxmlformats-package.relationships+xml"/>
  <Override PartName="/ppt/slides/_rels/slide68.xml.rels" ContentType="application/vnd.openxmlformats-package.relationships+xml"/>
  <Override PartName="/ppt/slides/_rels/slide69.xml.rels" ContentType="application/vnd.openxmlformats-package.relationships+xml"/>
  <Override PartName="/ppt/slides/_rels/slide70.xml.rels" ContentType="application/vnd.openxmlformats-package.relationships+xml"/>
  <Override PartName="/ppt/slides/_rels/slide71.xml.rels" ContentType="application/vnd.openxmlformats-package.relationships+xml"/>
  <Override PartName="/ppt/slides/_rels/slide72.xml.rels" ContentType="application/vnd.openxmlformats-package.relationships+xml"/>
  <Override PartName="/ppt/slides/_rels/slide73.xml.rels" ContentType="application/vnd.openxmlformats-package.relationships+xml"/>
  <Override PartName="/ppt/slides/_rels/slide74.xml.rels" ContentType="application/vnd.openxmlformats-package.relationships+xml"/>
  <Override PartName="/ppt/slides/_rels/slide75.xml.rels" ContentType="application/vnd.openxmlformats-package.relationships+xml"/>
  <Override PartName="/ppt/slides/_rels/slide76.xml.rels" ContentType="application/vnd.openxmlformats-package.relationships+xml"/>
  <Override PartName="/ppt/slides/_rels/slide77.xml.rels" ContentType="application/vnd.openxmlformats-package.relationships+xml"/>
  <Override PartName="/ppt/slides/_rels/slide78.xml.rels" ContentType="application/vnd.openxmlformats-package.relationships+xml"/>
  <Override PartName="/ppt/slides/_rels/slide79.xml.rels" ContentType="application/vnd.openxmlformats-package.relationships+xml"/>
  <Override PartName="/ppt/slides/_rels/slide80.xml.rels" ContentType="application/vnd.openxmlformats-package.relationships+xml"/>
  <Override PartName="/ppt/slides/_rels/slide81.xml.rels" ContentType="application/vnd.openxmlformats-package.relationships+xml"/>
  <Override PartName="/ppt/slides/_rels/slide82.xml.rels" ContentType="application/vnd.openxmlformats-package.relationships+xml"/>
  <Override PartName="/ppt/slides/_rels/slide83.xml.rels" ContentType="application/vnd.openxmlformats-package.relationships+xml"/>
  <Override PartName="/ppt/slides/_rels/slide84.xml.rels" ContentType="application/vnd.openxmlformats-package.relationships+xml"/>
  <Override PartName="/ppt/slides/_rels/slide85.xml.rels" ContentType="application/vnd.openxmlformats-package.relationships+xml"/>
  <Override PartName="/ppt/slides/_rels/slide86.xml.rels" ContentType="application/vnd.openxmlformats-package.relationships+xml"/>
  <Override PartName="/ppt/slides/_rels/slide87.xml.rels" ContentType="application/vnd.openxmlformats-package.relationships+xml"/>
  <Override PartName="/ppt/slides/_rels/slide88.xml.rels" ContentType="application/vnd.openxmlformats-package.relationships+xml"/>
  <Override PartName="/ppt/slides/_rels/slide89.xml.rels" ContentType="application/vnd.openxmlformats-package.relationships+xml"/>
  <Override PartName="/ppt/slides/_rels/slide90.xml.rels" ContentType="application/vnd.openxmlformats-package.relationships+xml"/>
  <Override PartName="/ppt/slides/_rels/slide91.xml.rels" ContentType="application/vnd.openxmlformats-package.relationships+xml"/>
  <Override PartName="/ppt/slides/_rels/slide92.xml.rels" ContentType="application/vnd.openxmlformats-package.relationships+xml"/>
  <Override PartName="/ppt/slides/_rels/slide93.xml.rels" ContentType="application/vnd.openxmlformats-package.relationships+xml"/>
  <Override PartName="/ppt/slides/_rels/slide94.xml.rels" ContentType="application/vnd.openxmlformats-package.relationships+xml"/>
  <Override PartName="/ppt/slides/_rels/slide95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  <p:sldId id="337" r:id="rId84"/>
    <p:sldId id="338" r:id="rId85"/>
    <p:sldId id="339" r:id="rId86"/>
    <p:sldId id="340" r:id="rId87"/>
    <p:sldId id="341" r:id="rId88"/>
    <p:sldId id="342" r:id="rId89"/>
    <p:sldId id="343" r:id="rId90"/>
    <p:sldId id="344" r:id="rId91"/>
    <p:sldId id="345" r:id="rId92"/>
    <p:sldId id="346" r:id="rId93"/>
    <p:sldId id="347" r:id="rId94"/>
    <p:sldId id="348" r:id="rId95"/>
    <p:sldId id="349" r:id="rId96"/>
    <p:sldId id="350" r:id="rId97"/>
  </p:sldIdLst>
  <p:sldSz cx="9144000" cy="51435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slide" Target="slides/slide66.xml"/><Relationship Id="rId69" Type="http://schemas.openxmlformats.org/officeDocument/2006/relationships/slide" Target="slides/slide67.xml"/><Relationship Id="rId70" Type="http://schemas.openxmlformats.org/officeDocument/2006/relationships/slide" Target="slides/slide68.xml"/><Relationship Id="rId71" Type="http://schemas.openxmlformats.org/officeDocument/2006/relationships/slide" Target="slides/slide69.xml"/><Relationship Id="rId72" Type="http://schemas.openxmlformats.org/officeDocument/2006/relationships/slide" Target="slides/slide70.xml"/><Relationship Id="rId73" Type="http://schemas.openxmlformats.org/officeDocument/2006/relationships/slide" Target="slides/slide71.xml"/><Relationship Id="rId74" Type="http://schemas.openxmlformats.org/officeDocument/2006/relationships/slide" Target="slides/slide72.xml"/><Relationship Id="rId75" Type="http://schemas.openxmlformats.org/officeDocument/2006/relationships/slide" Target="slides/slide73.xml"/><Relationship Id="rId76" Type="http://schemas.openxmlformats.org/officeDocument/2006/relationships/slide" Target="slides/slide74.xml"/><Relationship Id="rId77" Type="http://schemas.openxmlformats.org/officeDocument/2006/relationships/slide" Target="slides/slide75.xml"/><Relationship Id="rId78" Type="http://schemas.openxmlformats.org/officeDocument/2006/relationships/slide" Target="slides/slide76.xml"/><Relationship Id="rId79" Type="http://schemas.openxmlformats.org/officeDocument/2006/relationships/slide" Target="slides/slide77.xml"/><Relationship Id="rId80" Type="http://schemas.openxmlformats.org/officeDocument/2006/relationships/slide" Target="slides/slide78.xml"/><Relationship Id="rId81" Type="http://schemas.openxmlformats.org/officeDocument/2006/relationships/slide" Target="slides/slide79.xml"/><Relationship Id="rId82" Type="http://schemas.openxmlformats.org/officeDocument/2006/relationships/slide" Target="slides/slide80.xml"/><Relationship Id="rId83" Type="http://schemas.openxmlformats.org/officeDocument/2006/relationships/slide" Target="slides/slide81.xml"/><Relationship Id="rId84" Type="http://schemas.openxmlformats.org/officeDocument/2006/relationships/slide" Target="slides/slide82.xml"/><Relationship Id="rId85" Type="http://schemas.openxmlformats.org/officeDocument/2006/relationships/slide" Target="slides/slide83.xml"/><Relationship Id="rId86" Type="http://schemas.openxmlformats.org/officeDocument/2006/relationships/slide" Target="slides/slide84.xml"/><Relationship Id="rId87" Type="http://schemas.openxmlformats.org/officeDocument/2006/relationships/slide" Target="slides/slide85.xml"/><Relationship Id="rId88" Type="http://schemas.openxmlformats.org/officeDocument/2006/relationships/slide" Target="slides/slide86.xml"/><Relationship Id="rId89" Type="http://schemas.openxmlformats.org/officeDocument/2006/relationships/slide" Target="slides/slide87.xml"/><Relationship Id="rId90" Type="http://schemas.openxmlformats.org/officeDocument/2006/relationships/slide" Target="slides/slide88.xml"/><Relationship Id="rId91" Type="http://schemas.openxmlformats.org/officeDocument/2006/relationships/slide" Target="slides/slide89.xml"/><Relationship Id="rId92" Type="http://schemas.openxmlformats.org/officeDocument/2006/relationships/slide" Target="slides/slide90.xml"/><Relationship Id="rId93" Type="http://schemas.openxmlformats.org/officeDocument/2006/relationships/slide" Target="slides/slide91.xml"/><Relationship Id="rId94" Type="http://schemas.openxmlformats.org/officeDocument/2006/relationships/slide" Target="slides/slide92.xml"/><Relationship Id="rId95" Type="http://schemas.openxmlformats.org/officeDocument/2006/relationships/slide" Target="slides/slide93.xml"/><Relationship Id="rId96" Type="http://schemas.openxmlformats.org/officeDocument/2006/relationships/slide" Target="slides/slide94.xml"/><Relationship Id="rId97" Type="http://schemas.openxmlformats.org/officeDocument/2006/relationships/slide" Target="slides/slide9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5" name="" descr=""/>
          <p:cNvPicPr/>
          <p:nvPr/>
        </p:nvPicPr>
        <p:blipFill>
          <a:blip r:embed="rId2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6" name="" descr=""/>
          <p:cNvPicPr/>
          <p:nvPr/>
        </p:nvPicPr>
        <p:blipFill>
          <a:blip r:embed="rId3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2040" cy="5376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del texto de título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/>
          </p:nvPr>
        </p:nvSpPr>
        <p:spPr>
          <a:xfrm>
            <a:off x="8556840" y="474984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>
              <a:lnSpc>
                <a:spcPct val="100000"/>
              </a:lnSpc>
            </a:pPr>
            <a:fld id="{C2AE28EA-775F-45BB-B377-0A589F5B260F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13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 esquema del texto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Segundo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Tercer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Cuarto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Quinto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Sexto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Séptimo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7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Tabla del 8 </a:t>
            </a:r>
            <a:r>
              <a:rPr b="1" lang="es-E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(2)</a:t>
            </a: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
</a:t>
            </a: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Extendida con decimales.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0,12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0,10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6,4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7,2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11 X 0,8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8,8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 X 0,8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9,6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 X 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5,6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6,4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7,2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11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8,8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5,6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12 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9,6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10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6,4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7,2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0,11 X 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0,12 X 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0,7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0,56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0,8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0,64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0,9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0,11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0,088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6,4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0,12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0,096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0,07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0,56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0,08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0,64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0,08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11 X 0,08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 X 0,08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0,08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0,64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0,09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0,07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0,056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0,08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0,064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7,2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0,09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0,072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0,011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0,088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0,012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0,096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0,08 X 0,7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0,056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0,08 X 0,8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0,064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0,11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0,08 X 0,9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0,072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0,08 X 1,1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0,088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0,08 X 1,2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0,096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0,008 X 7=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0,056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0,008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0,064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0,008 X 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0,072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0,008 X 11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0,088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0,008 X 12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0,096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Application>LibreOffice/5.0.6.3$Windows_x86 LibreOffice_project/490fc03b25318460cfc54456516ea2519c11d1aa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language>es-ES</dc:language>
  <dcterms:modified xsi:type="dcterms:W3CDTF">2016-05-16T23:39:48Z</dcterms:modified>
  <cp:revision>2</cp:revision>
</cp:coreProperties>
</file>